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12" r:id="rId19"/>
    <p:sldId id="313" r:id="rId20"/>
    <p:sldId id="314" r:id="rId21"/>
    <p:sldId id="31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0" d="100"/>
          <a:sy n="40" d="100"/>
        </p:scale>
        <p:origin x="9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6624" y="1190849"/>
            <a:ext cx="10815377" cy="2615608"/>
          </a:xfrm>
        </p:spPr>
        <p:txBody>
          <a:bodyPr/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未知上帝極大恩惠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Lord , Draw Near To Me </a:t>
            </a:r>
            <a:r>
              <a:rPr lang="en-PH" altLang="zh-TW" sz="360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Pray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8221" y="847725"/>
            <a:ext cx="10483780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未知聖神怎樣感動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Seng-Sin chai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使我深知過失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Ho goa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chhim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chai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-sit;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500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I know not how the Spirit moves,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Convincing men of sin;</a:t>
            </a:r>
          </a:p>
        </p:txBody>
      </p:sp>
    </p:spTree>
    <p:extLst>
      <p:ext uri="{BB962C8B-B14F-4D97-AF65-F5344CB8AC3E}">
        <p14:creationId xmlns:p14="http://schemas.microsoft.com/office/powerpoint/2010/main" val="4287934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299" y="971550"/>
            <a:ext cx="9364313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接受福音識主耶穌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Chiap-siu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bat Chu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靠祂換新性質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Kho I,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oa</a:t>
            </a:r>
            <a:r>
              <a:rPr lang="en-US" sz="3500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sin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-chit?</a:t>
            </a:r>
          </a:p>
          <a:p>
            <a:pPr marL="0" indent="0" algn="ctr">
              <a:buNone/>
            </a:pPr>
            <a:endParaRPr lang="en-US" sz="3500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Revealing Jesus thru the Word,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</a:rPr>
              <a:t>Creating faith in Him.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02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299" y="552451"/>
            <a:ext cx="9364313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sin e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kau-hu I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I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sz="2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“I know whom I have believed, 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3471057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0541" y="808073"/>
            <a:ext cx="9314071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kau-hu I e,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tit-kau hit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endParaRPr lang="en-PH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day.”</a:t>
            </a:r>
          </a:p>
        </p:txBody>
      </p:sp>
    </p:spTree>
    <p:extLst>
      <p:ext uri="{BB962C8B-B14F-4D97-AF65-F5344CB8AC3E}">
        <p14:creationId xmlns:p14="http://schemas.microsoft.com/office/powerpoint/2010/main" val="381636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05" y="847725"/>
            <a:ext cx="11006295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未知將來為我安排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chiong-lai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an-pai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或好或惡境遇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Hek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ho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hek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keng-gu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500" dirty="0">
                <a:solidFill>
                  <a:schemeClr val="tx1"/>
                </a:solidFill>
                <a:latin typeface="Candara" panose="020E0502030303020204" pitchFamily="34" charset="0"/>
              </a:rPr>
              <a:t>4.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I know not what of good or ill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May be reserved for me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－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852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87" y="971550"/>
            <a:ext cx="9595425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一生平順或是勞苦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It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-sun a-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直到朝見我主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Tit kau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-ki</a:t>
            </a:r>
            <a:r>
              <a:rPr lang="en-US" sz="3500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goa Chu.</a:t>
            </a:r>
          </a:p>
          <a:p>
            <a:pPr marL="0" indent="0" algn="ctr">
              <a:buNone/>
            </a:pPr>
            <a:endParaRPr lang="en-US" sz="3500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O weary ways or golden days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</a:rPr>
              <a:t>Before His face I see.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43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52451"/>
            <a:ext cx="8915400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sin e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kau-hu I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I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sz="2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“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know whom I have believed, 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1621945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0976" y="808073"/>
            <a:ext cx="9223636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kau-hu I e,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tit-kau hit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endParaRPr lang="en-PH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day.”</a:t>
            </a:r>
          </a:p>
        </p:txBody>
      </p:sp>
    </p:spTree>
    <p:extLst>
      <p:ext uri="{BB962C8B-B14F-4D97-AF65-F5344CB8AC3E}">
        <p14:creationId xmlns:p14="http://schemas.microsoft.com/office/powerpoint/2010/main" val="3276702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705" y="847725"/>
            <a:ext cx="11006295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未知何時主要再來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en-PH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在何一處降臨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to chit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kang-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lim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500" dirty="0">
                <a:solidFill>
                  <a:schemeClr val="tx1"/>
                </a:solidFill>
                <a:latin typeface="Candara" panose="020E0502030303020204" pitchFamily="34" charset="0"/>
              </a:rPr>
              <a:t>5.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I know not when my Lord may come,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I know not how, nor where;</a:t>
            </a:r>
          </a:p>
        </p:txBody>
      </p:sp>
    </p:spTree>
    <p:extLst>
      <p:ext uri="{BB962C8B-B14F-4D97-AF65-F5344CB8AC3E}">
        <p14:creationId xmlns:p14="http://schemas.microsoft.com/office/powerpoint/2010/main" val="1925266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87" y="971550"/>
            <a:ext cx="9595425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或者當過死蔭山谷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Kiam-chhai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si-im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或是空中歡迎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A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khong-tiong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hoan-geng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If I shall pass the vale of death,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</a:rPr>
              <a:t>Or “meet Him in the air.”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61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513" y="847725"/>
            <a:ext cx="11046488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未知上帝極大恩惠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un-hui,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為何施落給我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Ui-ho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si-loh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ho goa;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500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I know not why God’s wondrous grace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To me He hath made known;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52451"/>
            <a:ext cx="8915400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sin e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kau-hu I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I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sz="2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“I know whom I have believed, 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532364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0976" y="808073"/>
            <a:ext cx="9223636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kau-hu I e,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tit-kau hit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endParaRPr lang="en-PH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day.”</a:t>
            </a:r>
          </a:p>
        </p:txBody>
      </p:sp>
    </p:spTree>
    <p:extLst>
      <p:ext uri="{BB962C8B-B14F-4D97-AF65-F5344CB8AC3E}">
        <p14:creationId xmlns:p14="http://schemas.microsoft.com/office/powerpoint/2010/main" val="43188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0105" y="971550"/>
            <a:ext cx="9404507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揀我卑微小可的人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 goa pi-bi</a:t>
            </a: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-khoa e lang, 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使我與祂近倚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Ho goa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I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kun-oa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?</a:t>
            </a:r>
            <a:endParaRPr lang="en-PH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Nor why, unworthy, Christ in love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Redeemed me for 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</a:rPr>
              <a:t>His own.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1169" y="552451"/>
            <a:ext cx="9183443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sin e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kau-hu I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I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sz="2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“I know whom I have believed, 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3285152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9815" y="808073"/>
            <a:ext cx="9464797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kau-hu I e,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tit-kau hit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endParaRPr lang="en-PH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day.”</a:t>
            </a:r>
          </a:p>
        </p:txBody>
      </p:sp>
    </p:spTree>
    <p:extLst>
      <p:ext uri="{BB962C8B-B14F-4D97-AF65-F5344CB8AC3E}">
        <p14:creationId xmlns:p14="http://schemas.microsoft.com/office/powerpoint/2010/main" val="333794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6721" y="847725"/>
            <a:ext cx="1079527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未知耶穌救我的恩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e un,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怎樣入我心裏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Chai</a:t>
            </a:r>
            <a:r>
              <a:rPr lang="en-US" sz="3500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goa sim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500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I know not how this saving faith</a:t>
            </a: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To me He did impart; </a:t>
            </a:r>
          </a:p>
        </p:txBody>
      </p:sp>
    </p:spTree>
    <p:extLst>
      <p:ext uri="{BB962C8B-B14F-4D97-AF65-F5344CB8AC3E}">
        <p14:creationId xmlns:p14="http://schemas.microsoft.com/office/powerpoint/2010/main" val="126369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0444" y="971550"/>
            <a:ext cx="9334168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怎樣由信聖經的話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Chai</a:t>
            </a:r>
            <a:r>
              <a:rPr lang="en-US" altLang="zh-TW" sz="35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 sin Seng-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心會平安自在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Sim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dirty="0">
                <a:solidFill>
                  <a:schemeClr val="tx1"/>
                </a:solidFill>
                <a:latin typeface="Candara" panose="020E0502030303020204" pitchFamily="34" charset="0"/>
              </a:rPr>
              <a:t>-an chu-chai?</a:t>
            </a:r>
          </a:p>
          <a:p>
            <a:pPr marL="0" indent="0" algn="ctr">
              <a:buNone/>
            </a:pP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dirty="0">
                <a:solidFill>
                  <a:schemeClr val="tx1"/>
                </a:solidFill>
                <a:latin typeface="Candara" panose="020E0502030303020204" pitchFamily="34" charset="0"/>
              </a:rPr>
              <a:t>Nor how believing in His Word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</a:rPr>
              <a:t>Wrought peace within my heart.</a:t>
            </a:r>
            <a:endParaRPr lang="en-US" sz="35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873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4" y="552451"/>
            <a:ext cx="9394458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sin e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kau-hu I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I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endParaRPr lang="en-PH" sz="2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“I know whom I have believed, 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3663014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0444" y="808073"/>
            <a:ext cx="9334168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kau-hu I e,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tit-kau hit </a:t>
            </a:r>
            <a:r>
              <a:rPr lang="en-PH" sz="35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!</a:t>
            </a:r>
          </a:p>
          <a:p>
            <a:pPr marL="0" indent="0" algn="ctr">
              <a:buNone/>
            </a:pPr>
            <a:endParaRPr lang="en-PH" sz="35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day.”</a:t>
            </a:r>
          </a:p>
        </p:txBody>
      </p:sp>
    </p:spTree>
    <p:extLst>
      <p:ext uri="{BB962C8B-B14F-4D97-AF65-F5344CB8AC3E}">
        <p14:creationId xmlns:p14="http://schemas.microsoft.com/office/powerpoint/2010/main" val="22762720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1213</TotalTime>
  <Words>964</Words>
  <Application>Microsoft Office PowerPoint</Application>
  <PresentationFormat>Widescreen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未知上帝極大恩惠 O Lord , Draw Near To Me I Pray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User</cp:lastModifiedBy>
  <cp:revision>163</cp:revision>
  <dcterms:created xsi:type="dcterms:W3CDTF">2020-01-10T06:25:13Z</dcterms:created>
  <dcterms:modified xsi:type="dcterms:W3CDTF">2025-10-03T11:08:16Z</dcterms:modified>
</cp:coreProperties>
</file>